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547" r:id="rId2"/>
    <p:sldId id="548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Lato Light" panose="020B0604020202020204" charset="0"/>
      <p:regular r:id="rId15"/>
      <p:italic r:id="rId16"/>
    </p:embeddedFont>
    <p:embeddedFont>
      <p:font typeface="Source Sans Pro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854179-2CE0-4F8E-B463-43DF4528BC62}">
          <p14:sldIdLst>
            <p14:sldId id="547"/>
          </p14:sldIdLst>
        </p14:section>
        <p14:section name="Untitled Section" id="{C4A9ECD3-8F4E-4574-8560-2CDEFAE3B40D}">
          <p14:sldIdLst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Ryan" initials="AR" lastIdx="14" clrIdx="0">
    <p:extLst>
      <p:ext uri="{19B8F6BF-5375-455C-9EA6-DF929625EA0E}">
        <p15:presenceInfo xmlns:p15="http://schemas.microsoft.com/office/powerpoint/2012/main" userId="b7e340db20562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7FD"/>
    <a:srgbClr val="1F497D"/>
    <a:srgbClr val="23A8E0"/>
    <a:srgbClr val="2AAFE3"/>
    <a:srgbClr val="EAF1F1"/>
    <a:srgbClr val="C5D4D9"/>
    <a:srgbClr val="00B13F"/>
    <a:srgbClr val="000000"/>
    <a:srgbClr val="384F57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241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801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48AE4-A642-4B5F-ACDE-2E50DDD10E33}" type="datetimeFigureOut">
              <a:rPr lang="en-US" smtClean="0"/>
              <a:t>15-Jul-18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BAE4-A613-4E88-8709-2F22D5B77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E825795-240D-455B-AF43-FC8EEA1882E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67AC9-3F8A-49EA-B674-FB19A625C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פריסה מותאמת אישית">
    <p:bg>
      <p:bgPr>
        <a:solidFill>
          <a:srgbClr val="4B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8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28CC5-7CCA-43D0-B7E5-249782E9D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8" y="148781"/>
            <a:ext cx="1574137" cy="3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9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Calibri Light" panose="020F0302020204030204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918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Inbar\iguaz.io\pattern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455" y="3535018"/>
            <a:ext cx="1802545" cy="16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5223CB2-92FE-48A3-A17B-CF827A5EBDAD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28ADF-7A55-403B-9395-95F890F4A8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002631"/>
            <a:ext cx="77724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EE9369F-2942-4046-9DE2-AC03397F549E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5567363"/>
            <a:ext cx="9144000" cy="318880"/>
          </a:xfrm>
          <a:prstGeom prst="rect">
            <a:avLst/>
          </a:prstGeom>
          <a:solidFill>
            <a:srgbClr val="4B67B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3A9E1-3889-4814-88D4-DF64BEBEB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42" y="1141823"/>
            <a:ext cx="3229058" cy="7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6760"/>
            <a:ext cx="2982861" cy="7287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99C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0" y="2647950"/>
            <a:ext cx="91440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55E1F5F-FBC5-4368-B47E-487E144D5708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05300" y="280035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0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99392" y="0"/>
            <a:ext cx="8229600" cy="735496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2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238500" y="5938838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7C70F49-CE22-4525-82C3-C34A3C60F547}" type="datetime1">
              <a:rPr lang="en-US" smtClean="0"/>
              <a:t>15-Jul-18</a:t>
            </a:fld>
            <a:endParaRPr lang="en-US"/>
          </a:p>
        </p:txBody>
      </p:sp>
      <p:sp>
        <p:nvSpPr>
          <p:cNvPr id="14" name="Footer Placeholder 2"/>
          <p:cNvSpPr txBox="1">
            <a:spLocks/>
          </p:cNvSpPr>
          <p:nvPr userDrawn="1"/>
        </p:nvSpPr>
        <p:spPr>
          <a:xfrm>
            <a:off x="8279296" y="4817508"/>
            <a:ext cx="7851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rgbClr val="CED1D4"/>
                </a:solidFill>
                <a:latin typeface="Lato" panose="020B0604020202020204" charset="0"/>
                <a:cs typeface="Lato" panose="020B0604020202020204" charset="0"/>
              </a:rPr>
              <a:t>iguazio © 2017</a:t>
            </a:r>
          </a:p>
        </p:txBody>
      </p:sp>
      <p:sp>
        <p:nvSpPr>
          <p:cNvPr id="7" name="Arrow: Pentagon 6"/>
          <p:cNvSpPr/>
          <p:nvPr userDrawn="1"/>
        </p:nvSpPr>
        <p:spPr>
          <a:xfrm rot="5400000">
            <a:off x="8667884" y="62622"/>
            <a:ext cx="309560" cy="371475"/>
          </a:xfrm>
          <a:prstGeom prst="homePlate">
            <a:avLst>
              <a:gd name="adj" fmla="val 346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72000" tIns="36000" bIns="36000" rtlCol="1" anchor="ctr"/>
          <a:lstStyle/>
          <a:p>
            <a:pPr algn="ctr"/>
            <a:fld id="{A230A95C-6BF8-4BBC-B6E0-BDCD7DB415AA}" type="slidenum">
              <a:rPr lang="en-US" sz="900" smtClean="0">
                <a:latin typeface="Lato" panose="020B0604020202020204" charset="0"/>
                <a:cs typeface="Lato" panose="020B0604020202020204" charset="0"/>
              </a:rPr>
              <a:t>‹#›</a:t>
            </a:fld>
            <a:endParaRPr lang="he-IL" sz="900" dirty="0">
              <a:latin typeface="Lat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58054-ABEB-459C-B8FD-254FF39C57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9" y="4802724"/>
            <a:ext cx="859514" cy="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01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145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 marL="21717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E4AA27F-64C7-49CD-9EB9-B526186E7D3C}" type="datetime1">
              <a:rPr lang="en-US" smtClean="0"/>
              <a:t>15-Jul-18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2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rgbClr val="5D5D5D"/>
                </a:solidFill>
              </a:defRPr>
            </a:lvl2pPr>
            <a:lvl3pPr>
              <a:defRPr>
                <a:solidFill>
                  <a:srgbClr val="5D5D5D"/>
                </a:solidFill>
              </a:defRPr>
            </a:lvl3pPr>
            <a:lvl4pPr>
              <a:defRPr>
                <a:solidFill>
                  <a:srgbClr val="5D5D5D"/>
                </a:solidFill>
              </a:defRPr>
            </a:lvl4pPr>
            <a:lvl5pPr>
              <a:defRPr>
                <a:solidFill>
                  <a:srgbClr val="5D5D5D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BAE27E2-5D40-4028-850E-1EF9E4EFA52D}" type="datetime1">
              <a:rPr lang="en-US" smtClean="0"/>
              <a:t>15-Jul-18</a:t>
            </a:fld>
            <a:endParaRPr lang="en-US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200" b="0" baseline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12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2669948-82AE-4A64-B53D-7B7C5300112D}" type="datetime1">
              <a:rPr lang="en-US" smtClean="0"/>
              <a:t>15-Jul-18</a:t>
            </a:fld>
            <a:endParaRPr lang="en-US"/>
          </a:p>
        </p:txBody>
      </p:sp>
      <p:sp>
        <p:nvSpPr>
          <p:cNvPr id="13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2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bg>
      <p:bgPr>
        <a:solidFill>
          <a:srgbClr val="051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1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Conference schedule</a:t>
            </a:r>
          </a:p>
          <a:p>
            <a:pPr lvl="0"/>
            <a:r>
              <a:rPr lang="en-US" dirty="0"/>
              <a:t>Responsibilities</a:t>
            </a:r>
          </a:p>
          <a:p>
            <a:pPr lvl="0"/>
            <a:r>
              <a:rPr lang="en-US" dirty="0"/>
              <a:t>Help bringing stuff</a:t>
            </a:r>
          </a:p>
          <a:p>
            <a:pPr lvl="0"/>
            <a:r>
              <a:rPr lang="en-US" dirty="0"/>
              <a:t>Booth duty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0DD5-7531-4065-9835-5962431DF8D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B5661-BF3F-4795-A7D4-718A13EE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9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5" r:id="rId4"/>
    <p:sldLayoutId id="2147483650" r:id="rId5"/>
    <p:sldLayoutId id="2147483659" r:id="rId6"/>
    <p:sldLayoutId id="2147483655" r:id="rId7"/>
    <p:sldLayoutId id="2147483653" r:id="rId8"/>
    <p:sldLayoutId id="2147483654" r:id="rId9"/>
    <p:sldLayoutId id="2147483658" r:id="rId10"/>
    <p:sldLayoutId id="2147483657" r:id="rId11"/>
    <p:sldLayoutId id="214748366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242477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E6521-E039-44B2-B576-5C6057EA54D7}"/>
              </a:ext>
            </a:extLst>
          </p:cNvPr>
          <p:cNvGrpSpPr/>
          <p:nvPr/>
        </p:nvGrpSpPr>
        <p:grpSpPr>
          <a:xfrm>
            <a:off x="3885599" y="570992"/>
            <a:ext cx="1512796" cy="2000758"/>
            <a:chOff x="2123944" y="875649"/>
            <a:chExt cx="1512796" cy="408361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1DBCA09-102A-49F5-85A6-64722E316960}"/>
                </a:ext>
              </a:extLst>
            </p:cNvPr>
            <p:cNvSpPr/>
            <p:nvPr/>
          </p:nvSpPr>
          <p:spPr>
            <a:xfrm>
              <a:off x="2123944" y="875649"/>
              <a:ext cx="1512796" cy="4083614"/>
            </a:xfrm>
            <a:prstGeom prst="roundRect">
              <a:avLst>
                <a:gd name="adj" fmla="val 12875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6FDA071-6000-43B0-ACEF-A08302BF7CDE}"/>
                </a:ext>
              </a:extLst>
            </p:cNvPr>
            <p:cNvSpPr/>
            <p:nvPr/>
          </p:nvSpPr>
          <p:spPr>
            <a:xfrm>
              <a:off x="2270345" y="1021409"/>
              <a:ext cx="1208837" cy="3867422"/>
            </a:xfrm>
            <a:prstGeom prst="roundRect">
              <a:avLst>
                <a:gd name="adj" fmla="val 468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1A7BAA0-5240-43A5-B049-D45E7C32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80" y="1422304"/>
            <a:ext cx="1143133" cy="2139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2084162-6946-4200-AE5F-D6ED881248C9}"/>
              </a:ext>
            </a:extLst>
          </p:cNvPr>
          <p:cNvSpPr/>
          <p:nvPr/>
        </p:nvSpPr>
        <p:spPr>
          <a:xfrm>
            <a:off x="4054508" y="1689359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96953F-30A7-46EB-A36A-FCADB8C9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72" y="1825468"/>
            <a:ext cx="1143133" cy="2139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71CD3A1-EB56-4F53-832B-007C8DEF6A9B}"/>
              </a:ext>
            </a:extLst>
          </p:cNvPr>
          <p:cNvSpPr/>
          <p:nvPr/>
        </p:nvSpPr>
        <p:spPr>
          <a:xfrm>
            <a:off x="4060903" y="2077315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1170904-FC6E-4950-919E-2D1AF538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72" y="2236287"/>
            <a:ext cx="1143133" cy="21395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0475E14-8B4E-440B-9B7D-A7B6A1F92FDF}"/>
              </a:ext>
            </a:extLst>
          </p:cNvPr>
          <p:cNvSpPr txBox="1"/>
          <p:nvPr/>
        </p:nvSpPr>
        <p:spPr>
          <a:xfrm>
            <a:off x="3952800" y="269730"/>
            <a:ext cx="1302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20–120 TB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187C5B71-CC18-4263-BF80-AEB31C5D6E5B}"/>
              </a:ext>
            </a:extLst>
          </p:cNvPr>
          <p:cNvSpPr/>
          <p:nvPr/>
        </p:nvSpPr>
        <p:spPr>
          <a:xfrm>
            <a:off x="3701629" y="642407"/>
            <a:ext cx="317373" cy="1807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11BB3A-DBBB-430D-B88F-4A0150F31F81}"/>
              </a:ext>
            </a:extLst>
          </p:cNvPr>
          <p:cNvSpPr txBox="1"/>
          <p:nvPr/>
        </p:nvSpPr>
        <p:spPr>
          <a:xfrm>
            <a:off x="3088294" y="1347713"/>
            <a:ext cx="64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13U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D35C01-BE93-43E1-843D-54637F424151}"/>
              </a:ext>
            </a:extLst>
          </p:cNvPr>
          <p:cNvSpPr txBox="1"/>
          <p:nvPr/>
        </p:nvSpPr>
        <p:spPr>
          <a:xfrm>
            <a:off x="5518966" y="630884"/>
            <a:ext cx="975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7FEFDA-D979-4AF6-9A46-2379C1401D8D}"/>
              </a:ext>
            </a:extLst>
          </p:cNvPr>
          <p:cNvCxnSpPr/>
          <p:nvPr/>
        </p:nvCxnSpPr>
        <p:spPr>
          <a:xfrm flipV="1">
            <a:off x="5241407" y="770949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D34076-50CD-4867-AA13-F3E243659E60}"/>
              </a:ext>
            </a:extLst>
          </p:cNvPr>
          <p:cNvSpPr txBox="1"/>
          <p:nvPr/>
        </p:nvSpPr>
        <p:spPr>
          <a:xfrm>
            <a:off x="5506206" y="828070"/>
            <a:ext cx="1049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31F83-28F8-4225-AB73-0EA2C01328B6}"/>
              </a:ext>
            </a:extLst>
          </p:cNvPr>
          <p:cNvCxnSpPr/>
          <p:nvPr/>
        </p:nvCxnSpPr>
        <p:spPr>
          <a:xfrm flipV="1">
            <a:off x="5240698" y="945031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2709D2D-AE04-4B14-B3E4-02143BF8248B}"/>
              </a:ext>
            </a:extLst>
          </p:cNvPr>
          <p:cNvSpPr txBox="1"/>
          <p:nvPr/>
        </p:nvSpPr>
        <p:spPr>
          <a:xfrm>
            <a:off x="5497842" y="1801274"/>
            <a:ext cx="8138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AFD81-05A6-4819-82D5-E070671C580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240837" y="1589825"/>
            <a:ext cx="331839" cy="23564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1A7BED-74EE-40FC-A23F-DFF5A93DE323}"/>
              </a:ext>
            </a:extLst>
          </p:cNvPr>
          <p:cNvCxnSpPr>
            <a:cxnSpLocks/>
          </p:cNvCxnSpPr>
          <p:nvPr/>
        </p:nvCxnSpPr>
        <p:spPr>
          <a:xfrm>
            <a:off x="5240383" y="1934375"/>
            <a:ext cx="301437" cy="577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BA103F-806B-46C8-8693-5F2B64F3406C}"/>
              </a:ext>
            </a:extLst>
          </p:cNvPr>
          <p:cNvCxnSpPr>
            <a:cxnSpLocks/>
          </p:cNvCxnSpPr>
          <p:nvPr/>
        </p:nvCxnSpPr>
        <p:spPr>
          <a:xfrm flipV="1">
            <a:off x="5240698" y="2048354"/>
            <a:ext cx="341667" cy="292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6EACFAA-CF09-43E9-A7FF-BB3BBA8BC7EB}"/>
              </a:ext>
            </a:extLst>
          </p:cNvPr>
          <p:cNvSpPr/>
          <p:nvPr/>
        </p:nvSpPr>
        <p:spPr>
          <a:xfrm>
            <a:off x="4058353" y="1293270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B3178A8-B4D0-4FD8-ABA8-3C6A6B2A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712" y="686731"/>
            <a:ext cx="1151993" cy="1667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005CCB5-82E2-4256-8835-35E0600A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980" y="990472"/>
            <a:ext cx="1160049" cy="253045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D9C59D8-D38A-4D46-8F48-C8DD76234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1" t="8889"/>
          <a:stretch/>
        </p:blipFill>
        <p:spPr>
          <a:xfrm>
            <a:off x="4660007" y="874701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1C597C-EC99-4CC1-884A-1ECEADC90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1" t="8889"/>
          <a:stretch/>
        </p:blipFill>
        <p:spPr>
          <a:xfrm>
            <a:off x="4086640" y="874702"/>
            <a:ext cx="550303" cy="1099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38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DCB5-F89D-4DA2-8D06-47AE10FA2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42458" y="0"/>
            <a:ext cx="8229600" cy="48898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5D3B6E-0775-48CB-B0D3-4D205FFEED48}"/>
              </a:ext>
            </a:extLst>
          </p:cNvPr>
          <p:cNvSpPr txBox="1">
            <a:spLocks/>
          </p:cNvSpPr>
          <p:nvPr/>
        </p:nvSpPr>
        <p:spPr>
          <a:xfrm>
            <a:off x="3104629" y="608673"/>
            <a:ext cx="3229848" cy="3695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ML &amp;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B801F-9B67-40AB-849F-E315D123DD6D}"/>
              </a:ext>
            </a:extLst>
          </p:cNvPr>
          <p:cNvSpPr txBox="1"/>
          <p:nvPr/>
        </p:nvSpPr>
        <p:spPr>
          <a:xfrm>
            <a:off x="4416261" y="2304331"/>
            <a:ext cx="17056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Network </a:t>
            </a:r>
          </a:p>
          <a:p>
            <a:r>
              <a:rPr lang="en-US" sz="1050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4D8A-D0AC-4815-A4BA-F48ED0E01927}"/>
              </a:ext>
            </a:extLst>
          </p:cNvPr>
          <p:cNvSpPr txBox="1"/>
          <p:nvPr/>
        </p:nvSpPr>
        <p:spPr>
          <a:xfrm>
            <a:off x="3488069" y="271485"/>
            <a:ext cx="212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20–120 TB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091625A-04B2-456D-8E03-2CA9B858EFC6}"/>
              </a:ext>
            </a:extLst>
          </p:cNvPr>
          <p:cNvSpPr/>
          <p:nvPr/>
        </p:nvSpPr>
        <p:spPr>
          <a:xfrm>
            <a:off x="3712975" y="698829"/>
            <a:ext cx="345750" cy="1746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0C0DB-10F9-4C6C-9C04-1D6B0E909F4A}"/>
              </a:ext>
            </a:extLst>
          </p:cNvPr>
          <p:cNvSpPr txBox="1"/>
          <p:nvPr/>
        </p:nvSpPr>
        <p:spPr>
          <a:xfrm>
            <a:off x="3088294" y="1347713"/>
            <a:ext cx="64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13U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17AB1-2C1F-464B-A001-D42AB3F1F085}"/>
              </a:ext>
            </a:extLst>
          </p:cNvPr>
          <p:cNvSpPr txBox="1"/>
          <p:nvPr/>
        </p:nvSpPr>
        <p:spPr>
          <a:xfrm>
            <a:off x="5550927" y="1798425"/>
            <a:ext cx="1379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DEBCC-045D-4358-A938-60ADC72BDEBA}"/>
              </a:ext>
            </a:extLst>
          </p:cNvPr>
          <p:cNvSpPr txBox="1"/>
          <p:nvPr/>
        </p:nvSpPr>
        <p:spPr>
          <a:xfrm>
            <a:off x="5514135" y="838756"/>
            <a:ext cx="1049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BCC10-D9BE-4CE4-B94C-87E90400957D}"/>
              </a:ext>
            </a:extLst>
          </p:cNvPr>
          <p:cNvSpPr txBox="1"/>
          <p:nvPr/>
        </p:nvSpPr>
        <p:spPr>
          <a:xfrm>
            <a:off x="5518328" y="1050543"/>
            <a:ext cx="952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1CB73-6541-4765-A4E2-E5E8C286F269}"/>
              </a:ext>
            </a:extLst>
          </p:cNvPr>
          <p:cNvSpPr txBox="1"/>
          <p:nvPr/>
        </p:nvSpPr>
        <p:spPr>
          <a:xfrm>
            <a:off x="5511568" y="647535"/>
            <a:ext cx="975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894119-C6CA-47AC-8778-2EC4FE5AC5E2}"/>
              </a:ext>
            </a:extLst>
          </p:cNvPr>
          <p:cNvCxnSpPr/>
          <p:nvPr/>
        </p:nvCxnSpPr>
        <p:spPr>
          <a:xfrm flipV="1">
            <a:off x="5234009" y="787600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CBA47-6274-4160-A315-899577F0CF78}"/>
              </a:ext>
            </a:extLst>
          </p:cNvPr>
          <p:cNvCxnSpPr>
            <a:cxnSpLocks/>
          </p:cNvCxnSpPr>
          <p:nvPr/>
        </p:nvCxnSpPr>
        <p:spPr>
          <a:xfrm>
            <a:off x="5249652" y="1543610"/>
            <a:ext cx="339386" cy="26887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493E21-D952-4195-B37B-5E36707B134C}"/>
              </a:ext>
            </a:extLst>
          </p:cNvPr>
          <p:cNvCxnSpPr/>
          <p:nvPr/>
        </p:nvCxnSpPr>
        <p:spPr>
          <a:xfrm flipV="1">
            <a:off x="5257060" y="1186561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115AF0-9B2B-479C-9F08-DCA66338C19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249490" y="1919603"/>
            <a:ext cx="301437" cy="578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05832-3EE9-40B3-8096-0F58961BAE70}"/>
              </a:ext>
            </a:extLst>
          </p:cNvPr>
          <p:cNvCxnSpPr>
            <a:cxnSpLocks/>
          </p:cNvCxnSpPr>
          <p:nvPr/>
        </p:nvCxnSpPr>
        <p:spPr>
          <a:xfrm flipV="1">
            <a:off x="5257060" y="2050415"/>
            <a:ext cx="356240" cy="27746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FBFF63-D53A-41F5-AF43-8B1F2FB2E0F1}"/>
              </a:ext>
            </a:extLst>
          </p:cNvPr>
          <p:cNvGrpSpPr/>
          <p:nvPr/>
        </p:nvGrpSpPr>
        <p:grpSpPr>
          <a:xfrm>
            <a:off x="3885599" y="570992"/>
            <a:ext cx="1512796" cy="4289835"/>
            <a:chOff x="6138532" y="711775"/>
            <a:chExt cx="1512796" cy="42898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42A2A74-7308-45A4-8C07-98E2DF732854}"/>
                </a:ext>
              </a:extLst>
            </p:cNvPr>
            <p:cNvGrpSpPr/>
            <p:nvPr/>
          </p:nvGrpSpPr>
          <p:grpSpPr>
            <a:xfrm>
              <a:off x="6138532" y="711775"/>
              <a:ext cx="1512796" cy="4289835"/>
              <a:chOff x="2123944" y="875649"/>
              <a:chExt cx="1512796" cy="434854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D4DEDA0-E4D0-4F63-862D-7FF5583D372A}"/>
                  </a:ext>
                </a:extLst>
              </p:cNvPr>
              <p:cNvSpPr/>
              <p:nvPr/>
            </p:nvSpPr>
            <p:spPr>
              <a:xfrm>
                <a:off x="2123944" y="875649"/>
                <a:ext cx="1512796" cy="4083614"/>
              </a:xfrm>
              <a:prstGeom prst="roundRect">
                <a:avLst>
                  <a:gd name="adj" fmla="val 1287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45852D-B8F3-4516-9CE1-842A6784D760}"/>
                  </a:ext>
                </a:extLst>
              </p:cNvPr>
              <p:cNvGrpSpPr/>
              <p:nvPr/>
            </p:nvGrpSpPr>
            <p:grpSpPr>
              <a:xfrm>
                <a:off x="2261035" y="1021410"/>
                <a:ext cx="1233074" cy="4202783"/>
                <a:chOff x="3851600" y="864110"/>
                <a:chExt cx="1233074" cy="404347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3BC6B3ED-6D20-4D11-83A7-899B6609E81B}"/>
                    </a:ext>
                  </a:extLst>
                </p:cNvPr>
                <p:cNvSpPr/>
                <p:nvPr/>
              </p:nvSpPr>
              <p:spPr>
                <a:xfrm>
                  <a:off x="3851600" y="864110"/>
                  <a:ext cx="1233074" cy="4043470"/>
                </a:xfrm>
                <a:prstGeom prst="roundRect">
                  <a:avLst>
                    <a:gd name="adj" fmla="val 468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E34DA11-D23B-43EC-BCF1-2797976E2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92270" y="1166654"/>
                  <a:ext cx="1160049" cy="24678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F74E1EA-5AA2-4B3B-8425-726DB1AD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20" y="3499605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F331AF2-052F-40CA-A87C-70898351E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9" y="3045821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0F68118-DB21-4BA7-B43D-3EA2D306A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8" y="2597033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1968B5DE-435E-4DD3-BEB1-294DE55AE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8" y="3948398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179398-C643-4C55-A950-77E0D7923E9F}"/>
                </a:ext>
              </a:extLst>
            </p:cNvPr>
            <p:cNvSpPr/>
            <p:nvPr/>
          </p:nvSpPr>
          <p:spPr>
            <a:xfrm>
              <a:off x="6304306" y="1452479"/>
              <a:ext cx="1155802" cy="98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UPS</a:t>
              </a:r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23CADF2-D44E-464B-B785-C6FE09F8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179" y="863386"/>
              <a:ext cx="1151993" cy="166757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7BB2BB-204D-4C14-8A17-2B20E632818E}"/>
              </a:ext>
            </a:extLst>
          </p:cNvPr>
          <p:cNvCxnSpPr/>
          <p:nvPr/>
        </p:nvCxnSpPr>
        <p:spPr>
          <a:xfrm flipV="1">
            <a:off x="5248627" y="955717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2F8586C-8FCA-4337-BC71-9C7A26EFD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53" y="1460351"/>
            <a:ext cx="1143133" cy="21395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421EACA-E820-46B9-97E4-E47496C4BBD5}"/>
              </a:ext>
            </a:extLst>
          </p:cNvPr>
          <p:cNvSpPr/>
          <p:nvPr/>
        </p:nvSpPr>
        <p:spPr>
          <a:xfrm>
            <a:off x="4077227" y="1687739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1A3230-4512-4685-85F5-C7D656A6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72" y="1825468"/>
            <a:ext cx="1143133" cy="2139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8AABA9A-E967-4384-BC36-18BD995795DD}"/>
              </a:ext>
            </a:extLst>
          </p:cNvPr>
          <p:cNvSpPr/>
          <p:nvPr/>
        </p:nvSpPr>
        <p:spPr>
          <a:xfrm>
            <a:off x="4086640" y="2070240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4D798D-EC99-43A9-85AC-D3C7980D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72" y="2236287"/>
            <a:ext cx="1143133" cy="213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E74BBF-3040-4040-8981-567F7BFF6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31" t="8889"/>
          <a:stretch/>
        </p:blipFill>
        <p:spPr>
          <a:xfrm>
            <a:off x="4686538" y="910899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CE778E-300B-417E-8558-AE259D433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31" t="8889"/>
          <a:stretch/>
        </p:blipFill>
        <p:spPr>
          <a:xfrm>
            <a:off x="4113171" y="910900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EC190-F477-4F59-8CFB-B3AC8B57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21" y="4344032"/>
            <a:ext cx="1156021" cy="464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14502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35622</TotalTime>
  <Words>31</Words>
  <Application>Microsoft Office PowerPoint</Application>
  <PresentationFormat>On-screen Show (16:9)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Source Sans Pro</vt:lpstr>
      <vt:lpstr>Calibri Light</vt:lpstr>
      <vt:lpstr>Lato Light</vt:lpstr>
      <vt:lpstr>Calibri</vt:lpstr>
      <vt:lpstr>Arial</vt:lpstr>
      <vt:lpstr>Lato</vt:lpstr>
      <vt:lpstr>ערכת נושא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</dc:creator>
  <cp:lastModifiedBy>Sharon Lifshitz</cp:lastModifiedBy>
  <cp:revision>878</cp:revision>
  <dcterms:created xsi:type="dcterms:W3CDTF">2015-12-10T08:13:57Z</dcterms:created>
  <dcterms:modified xsi:type="dcterms:W3CDTF">2018-07-15T10:12:55Z</dcterms:modified>
</cp:coreProperties>
</file>